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973A9-6FA2-A550-33FA-35310868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4FB01-4A7A-A6D8-2731-27289F08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EFD4-9E89-4E99-9A51-626946ED20C1}" type="datetimeFigureOut">
              <a:rPr lang="en-AU" smtClean="0"/>
              <a:t>28/08/2023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6C27C-4D63-9BC7-9AA2-A9BFCC37A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4B896F-E03B-AEF7-2DD8-DF78BACA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65F25-5C6F-4702-81D6-EBFC1FDD31F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5250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6ACBF-7AD6-03CC-EA31-15421C0A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35D08-3E2B-842C-5DB2-C9F515251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9D982-FD58-1A32-EDF2-D20355451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BEFD4-9E89-4E99-9A51-626946ED20C1}" type="datetimeFigureOut">
              <a:rPr lang="en-AU" smtClean="0"/>
              <a:t>28/08/2023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2D386-961E-8E09-1C61-35B7DCEAB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8B96B-D804-BB84-0075-1F3FA3A34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65F25-5C6F-4702-81D6-EBFC1FDD31F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749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hyperlink" Target="https://vimeo.com/766699668/babbc7815a" TargetMode="Externa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3C8487-83FC-0BE7-CC8A-CC40EC02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Welcome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6CB2BC-B814-4106-0537-E0F304FB8C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01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68FAD4-D7EE-5D2F-DFAD-9C18FF31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TONIGHTS AGENDA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9939EE-CDCD-CDE5-491E-B67BBF3D87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18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396320-2350-255A-C7E5-2579D8055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inclusion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1CEBA6-4F0F-660B-3B05-0869E3966E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90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8ADDA5-2CD8-CFFE-3724-F9985E8A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B63F73-D1AA-9F7E-B04A-239C8949E3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3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D36567-EA72-A612-8169-6B1C96A2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68DB43-D91C-3BE2-A275-77F111B8F2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10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2B54B8-F6F5-7AE6-DCA9-AC2AC63C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0F6814-D783-3A14-7568-4C91E978C0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91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DFE973-6494-F479-6B6E-71C52D96B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3A346-51DC-58A6-B3A4-2886ECB000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0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9C0B2F-0C53-7A12-EA99-1AB3D852A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A8D799-6FBA-9877-8650-17BB2602C6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D92C8C-112D-ED7F-FC45-07D1F09D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4929C8-DA3C-3A1A-AD75-AFB999473E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72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069229-EBB3-8AB0-B68F-77141FD1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02DC59-FFCB-06DE-B743-B129833F54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2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FBA8B7-5601-1430-457F-0AE28C59F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621EB-4C9D-E9FB-8841-8C84F54428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21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75BE7D-EB23-3EFE-EE4D-A7DA71548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9534D6-CE0B-D741-ED59-89F8F5F8F1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919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C78BCC-81F6-506A-E426-4B951DE5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32622-40EA-8D09-0539-156D8A83A1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9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47D922-3003-A477-5050-45D45EA1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8000">
                <a:solidFill>
                  <a:schemeClr val="bg1">
                    <a:lumMod val="9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Thank you….</a:t>
            </a:r>
            <a:br>
              <a:rPr lang="en-US" sz="8000">
                <a:solidFill>
                  <a:schemeClr val="bg1">
                    <a:lumMod val="9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br>
              <a:rPr lang="en-US" sz="2800" b="1">
                <a:solidFill>
                  <a:schemeClr val="bg1">
                    <a:lumMod val="9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br>
              <a:rPr lang="en-US" sz="2800" b="1">
                <a:solidFill>
                  <a:schemeClr val="bg1">
                    <a:lumMod val="9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</a:br>
            <a:endParaRPr lang="en-AU" sz="8000" dirty="0">
              <a:solidFill>
                <a:schemeClr val="bg1">
                  <a:lumMod val="9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5C4B5-DF8E-EC17-C53A-5E67DBF307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31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5E6763-57CD-89F7-FAF2-48B7CA8B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/>
              <a:t>Striding Strong: </a:t>
            </a:r>
            <a:br>
              <a:rPr lang="en-AU" sz="3600" b="1"/>
            </a:br>
            <a:r>
              <a:rPr lang="en-AU" sz="3600" b="1"/>
              <a:t>The Link between Running Injuries and Running Technique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16EED8-257C-8D89-2B8E-89F27ACBE4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2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D51384-16E4-E4FF-215D-849433B2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/>
              <a:t>Running continues to attract newcomers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EFB4F-1838-8DEC-9981-C99E50180B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19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FE3B4C-BCAA-0406-31C0-9ACF2B10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Today’s runner gets injured often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51E700-F266-9CFC-F939-E317E10968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857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D21D1C-6CD5-9361-56BA-B17FE9AB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Running-related msk injuries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3C97C6-0562-A70D-9502-0B563C03F2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41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218233-A423-0023-FEDA-C592F752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Running form breakdown: </a:t>
            </a:r>
            <a:br>
              <a:rPr lang="en-AU" sz="3600"/>
            </a:br>
            <a:r>
              <a:rPr lang="en-AU" sz="3600"/>
              <a:t>4 areas to watch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4EA7F3-7100-F43F-59F7-218B9AE4C0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87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25FDF1-9C83-269F-C802-FF639190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1. Runners with </a:t>
            </a:r>
            <a:r>
              <a:rPr lang="en-AU" sz="3600" b="1"/>
              <a:t>postural stability </a:t>
            </a:r>
            <a:r>
              <a:rPr lang="en-AU" sz="3600"/>
              <a:t>issue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E5BD80-E012-0F45-F98B-E4DE423046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474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0A8F6C-5F4B-A68E-AB7C-EF469075D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2. Runners with </a:t>
            </a:r>
            <a:r>
              <a:rPr lang="en-AU" sz="3600" b="1"/>
              <a:t>tissue mobility </a:t>
            </a:r>
            <a:r>
              <a:rPr lang="en-AU" sz="3600"/>
              <a:t>issue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10B30E-F5EC-0208-F20E-7274AEDBCB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29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D869D1-9DE2-5C0D-B0F9-963F1026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3. Runners with </a:t>
            </a:r>
            <a:r>
              <a:rPr lang="en-AU" sz="3600" b="1"/>
              <a:t>elastic energy release </a:t>
            </a:r>
            <a:r>
              <a:rPr lang="en-AU" sz="3600"/>
              <a:t>issue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654EB6-D20A-5C7E-FD42-D4ADF265EC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3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0C6FF6-7B92-C9CF-F7C7-E49DEEDDA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4. Runners with </a:t>
            </a:r>
            <a:r>
              <a:rPr lang="en-AU" sz="3600" b="1"/>
              <a:t>high loading rate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5E8BCA-DF6D-25B5-7464-3FB7AFB1DB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30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EC2506-9FA0-4558-1D4F-227E91EDD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/>
              <a:t>So what?</a:t>
            </a:r>
            <a:endParaRPr lang="en-AU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E890D9-39E1-BA64-DC71-E4D95E0F94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10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D3C369-909C-A915-F491-2992DF8E0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bg1"/>
                </a:solidFill>
              </a:rPr>
              <a:t>THANK YOU 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489895-A0CC-266A-1E39-3D9047D778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89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A2D14F-A29F-C338-5CC1-ECDE76FB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Physical toll of elite rowing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3FEC4D-C393-757E-8EAD-761AAAF429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15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4921C8-B1C2-E514-5388-7A518C0D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2800"/>
              <a:t>A privileged exposure</a:t>
            </a:r>
            <a:endParaRPr lang="en-AU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0DF74A-3ACC-4325-2467-53B9AE3823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72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5FED36-6613-0305-5957-18F1041B8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Rowing Year round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E935E7-B724-9C94-E8F6-F8E39B587B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07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64424F-9EA2-386E-9327-2FE34AD87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Years on years on years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F004F2-F45C-5C40-E9F9-7E9AC6573C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47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D18D60-13E9-610A-D5D5-FCF253FE7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grind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F78E2-27EB-5F1C-15C7-31719FE2DF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04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333325-8083-DE94-FF44-B76A08472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Load management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ED5508-D1F1-BC77-9DC5-27E350F591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56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2D4B15-3867-DE74-67E5-234DC135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>
                <a:solidFill>
                  <a:schemeClr val="bg1"/>
                </a:solidFill>
              </a:rPr>
              <a:t>The Physical Toll - MSK and Medical issues in Rowing</a:t>
            </a:r>
            <a:endParaRPr lang="en-AU" sz="40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FD33FE-9161-C318-B424-8FE360BE79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43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8417F5-4B9E-C62D-7C50-5DC1DBD3B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skin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68A665-CD23-D263-4303-E6377B4685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61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2C9A9E-0BD7-7D61-0A5C-7F312BABB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Rowing Epi study </a:t>
            </a:r>
            <a:br>
              <a:rPr lang="en-US"/>
            </a:br>
            <a:r>
              <a:rPr lang="en-US"/>
              <a:t>2009-2016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9D3CD-B415-580B-D139-A89D4706E7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74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2A5CA0-6705-C431-4335-A64D18B8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Rowing Epi study </a:t>
            </a:r>
            <a:br>
              <a:rPr lang="en-US"/>
            </a:br>
            <a:r>
              <a:rPr lang="en-US"/>
              <a:t>2009-2016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12B7F4-310A-D5DB-2694-49AA775332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308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E652B9-F2A4-32CB-5021-A74DD37F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>
                <a:solidFill>
                  <a:schemeClr val="accent6">
                    <a:lumMod val="75000"/>
                  </a:schemeClr>
                </a:solidFill>
              </a:rPr>
              <a:t>Ribs</a:t>
            </a:r>
            <a:endParaRPr lang="en-AU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BA9BB0-CBC3-596C-499D-003F9E60C4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6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2BA76B-CF76-A5BF-F132-238E89D9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Biomechanical Factors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A222F4-E62E-E319-80AA-1AC9EFA1AC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25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D6FC01-90FA-34E4-AE07-181AAE67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Nutrition / metabolic Factors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09022A-45B6-0222-4E7E-9EE8682706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58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E203DE-F017-FE89-07A8-A4306EAE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7140F9-558D-88AC-EBE2-325B2535C7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193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0E4B15-393B-0F24-2FDB-C3B6037C5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/>
              <a:t>SNACKS</a:t>
            </a:r>
            <a:endParaRPr lang="en-AU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D251F3-38DC-7F43-B63F-6D17A112F9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18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301DDC-327C-5937-568B-A2AFB0B8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REDS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249CC-9A10-90EB-7D83-7C30877D47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6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DA3D45-9A6D-FAE5-00C7-D8AC7757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REDS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8E34E2-5CBB-910D-1C27-93EF95F2AD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557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CBD4E4-B76B-F2A2-C767-4CC7C5B5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Chest wall </a:t>
            </a:r>
            <a:br>
              <a:rPr lang="en-US"/>
            </a:br>
            <a:r>
              <a:rPr lang="en-US"/>
              <a:t>first aid</a:t>
            </a:r>
            <a:endParaRPr lang="en-A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3E3F3B-4B8E-5F25-0E69-00B8B26A4E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455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14CF46-7C52-E22A-D305-D2DF2AEF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Chest wall </a:t>
            </a:r>
            <a:br>
              <a:rPr lang="en-US"/>
            </a:br>
            <a:r>
              <a:rPr lang="en-US"/>
              <a:t>first aid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A5FF4-815F-3D69-390B-DA13B1829F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65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34226E-082C-58A4-0961-F7F87FF14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Chest wall </a:t>
            </a:r>
            <a:br>
              <a:rPr lang="en-US"/>
            </a:br>
            <a:r>
              <a:rPr lang="en-US"/>
              <a:t>first aid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3970A-C646-5D76-29E3-F89CFD9A78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514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153FF1-C016-112D-E00E-727022F1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50F35E-4CAC-E6DD-DA26-B6F751D487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51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C9CF2C-53F0-0775-4493-45F0F97A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Return to rowing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4DC96-D020-200B-2E2A-D4775C83D0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9067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A2B8F2-179C-14F6-5D31-6930B77A2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4DA90-4B4C-42A1-8599-00FD562581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834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18B729-C940-55CC-0B9F-026ED01F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unique to deaf cricketers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0E6831-7D7A-1EED-F9D1-CD553D77A7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145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B923CE-694A-7D5E-49D3-B549D31D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DEAF CRICKETER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57E9A7-6A11-E437-7338-A598CFB8A3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348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80F3AC-E2F3-ADCC-FF1C-3B9810491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DIVERSITY AND INCLUSION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0939C7-B5E9-FC7B-0195-3283C679DC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004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2E8A23-4F69-FC60-C615-7E894CC2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ABILITIES CRICKET: </a:t>
            </a:r>
            <a:br>
              <a:rPr lang="en-US"/>
            </a:br>
            <a:r>
              <a:rPr lang="en-US"/>
              <a:t>national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93C49A-CB9D-190E-F6A3-891D22A51D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505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8147E1-7535-BA5B-096B-ACD2720D0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ABILITIES CRICKET:</a:t>
            </a:r>
            <a:br>
              <a:rPr lang="en-US"/>
            </a:br>
            <a:r>
              <a:rPr lang="en-US"/>
              <a:t>international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3BD094-2D14-AFCE-33ED-15AE0A20F0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125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9959EB-0C6B-0C3B-831A-FF0AE1590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(POSITIVE) UNIQIE TO DEAF CRICKETERS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0CB9F9-FC09-F2FC-3C31-2118A3746B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772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29C20C-80CE-12AE-96A4-941A5165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-</a:t>
            </a:r>
            <a:br>
              <a:rPr lang="en-US"/>
            </a:br>
            <a:r>
              <a:rPr lang="en-US"/>
              <a:t>OUT OF THE FIELD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C3CFFC-DD12-1A9D-E39F-E889AB59DD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42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1D66E0-DE4C-F7C2-043E-56E883F4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-</a:t>
            </a:r>
            <a:br>
              <a:rPr lang="en-US"/>
            </a:br>
            <a:r>
              <a:rPr lang="en-US"/>
              <a:t>ONTHE FIELD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D7A33-83D0-E975-490E-2E650693EC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322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0F0F7A-9587-910F-AB85-9C1A2D82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8EBEC6-E220-2678-0AA1-013BB81334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71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C6E9F9-26E8-F36E-A477-354962566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Medical issues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2F834-131E-86B9-1908-AA48FC3C42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710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EA2396-FD38-F5C6-D07D-00134C47E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Musculoskeletal issues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C70272-54B0-CE2C-7EC8-3D2EDBA3B6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904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865080-4608-75FC-E356-FA842CCF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Psychological wellbeing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15122B-9181-D2AC-0C44-C1A62252ED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332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4084DA-4BB7-29FB-EE8B-F1AC4C61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Player safety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F7E09-5F52-DF79-DEAB-F7B737EEB4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476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67BC25-D3E7-B535-3E7C-81FF2F16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1101E9-02A8-F141-A2D4-B6BF4F8DF2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514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26345E-0B88-B78E-F171-5937D02C6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cellular matrix and other knee injectables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861B73-B77A-998E-2AA1-51B0B17A55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400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90444C-B716-A5A0-3951-F10379DD2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knee arthritis?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9A6114-D520-9BAC-59BB-D75308D78D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259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D3CD00-881C-B57E-AC30-A1B177C4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 causes of symptoms?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75330-3E9F-54D7-E432-5F459B34F3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38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D82BEC-4C3F-1DCF-9A98-6A1B4C968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5C75A-F9FE-F847-B519-C1F7C00F81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348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77CA7C-9B4B-A0E3-F9D3-8D3A90E7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options do we have for treatment?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CD2DC4-5A2E-CFE1-97E9-176955E782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131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210F61-850E-3B29-42A4-483F46C06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if those things don’t work?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E5FAFA-B78A-3B40-9F79-AF2A43DE09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492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3FB159-EF61-D161-384C-E4FB12E7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5EB2A6-F105-5E83-8A7E-C02D797FE3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611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415C8E-EA04-FE6D-4426-C5649FFEB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corticosteroids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E0568C-BDB3-7CAA-9ED8-345CB4D730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18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E33ABE-F776-16D5-5BFA-F2F7B348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PRP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E66FC9-3AD2-D07C-3A2C-7500662270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145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D70F9C-5539-439E-70D9-968F0A012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hyaluronans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B7904D-BFC7-A569-549F-D797291824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627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B42D97-442E-7B52-9F86-399BE040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Combinations prp + ha (Cellular matrix)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487C29-B0F3-8D49-44D4-9CFD5442B5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157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52DCD4-87F5-857A-5A6C-29A46735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78EB6F-C4D0-DDEE-6E0F-1DA69A7725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999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DA8D81-393F-C737-D699-CFB25742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/>
              <a:t>Exceptional Performance Teams </a:t>
            </a:r>
            <a:endParaRPr lang="en-AU" sz="7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EEA2E-F823-7B3E-753A-D4B1714379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430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476DBF-B17D-186A-56CA-52B247924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933" algn="l">
              <a:spcBef>
                <a:spcPts val="140"/>
              </a:spcBef>
            </a:pPr>
            <a:r>
              <a:rPr lang="en-AU" sz="150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2032+ Final (vimeo.com)</a:t>
            </a:r>
            <a:endParaRPr lang="en-AU" sz="15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63C66A-B771-E8A4-0279-3E80D420AEC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172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C4E573-DE8F-DAED-1E0D-375864081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4CCFE-2B63-C056-5B89-57BD364C78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638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95A4DF-657F-0578-98EA-BF34301A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C10BE7-C724-C071-1A04-DF140A3E3E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793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9314EF-142A-E675-7FA4-0EC24902C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ONLINE ACCESS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95FA56-AB41-0DFE-E197-59B3F3E962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842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3F46E7-F6B0-0209-9770-23D8FE754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 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07DFDC-0763-B934-3CF0-56AE1912D5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832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A42B6A-0BAA-84A0-E32C-E41564FF5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/>
              <a:t>Thank</a:t>
            </a:r>
            <a:r>
              <a:rPr lang="en-US" sz="6600"/>
              <a:t> </a:t>
            </a:r>
            <a:r>
              <a:rPr lang="en-US" sz="6000"/>
              <a:t>you</a:t>
            </a:r>
            <a:r>
              <a:rPr lang="en-US" sz="6600"/>
              <a:t> </a:t>
            </a:r>
            <a:endParaRPr lang="en-US" sz="6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23445B-B6C9-E342-86EA-BE53EDB0A7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29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Widescreen</PresentationFormat>
  <Paragraphs>65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6" baseType="lpstr">
      <vt:lpstr>Arial</vt:lpstr>
      <vt:lpstr>Calibri</vt:lpstr>
      <vt:lpstr>Calibri Light</vt:lpstr>
      <vt:lpstr>Roboto Light</vt:lpstr>
      <vt:lpstr>Office Theme</vt:lpstr>
      <vt:lpstr>Welcome </vt:lpstr>
      <vt:lpstr>TONIGHTS AGENDA</vt:lpstr>
      <vt:lpstr>inclusion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you….   </vt:lpstr>
      <vt:lpstr>Striding Strong:  The Link between Running Injuries and Running Technique</vt:lpstr>
      <vt:lpstr>Running continues to attract newcomers</vt:lpstr>
      <vt:lpstr>Today’s runner gets injured often</vt:lpstr>
      <vt:lpstr>Running-related msk injuries</vt:lpstr>
      <vt:lpstr>Running form breakdown:  4 areas to watch</vt:lpstr>
      <vt:lpstr>1. Runners with postural stability issue</vt:lpstr>
      <vt:lpstr>2. Runners with tissue mobility issue</vt:lpstr>
      <vt:lpstr>3. Runners with elastic energy release issue</vt:lpstr>
      <vt:lpstr>4. Runners with high loading rate</vt:lpstr>
      <vt:lpstr>So what?</vt:lpstr>
      <vt:lpstr>THANK YOU </vt:lpstr>
      <vt:lpstr>The Physical toll of elite rowing</vt:lpstr>
      <vt:lpstr>A privileged exposure</vt:lpstr>
      <vt:lpstr>Rowing Year round</vt:lpstr>
      <vt:lpstr>Years on years on years</vt:lpstr>
      <vt:lpstr>The grind</vt:lpstr>
      <vt:lpstr> Load management</vt:lpstr>
      <vt:lpstr>The Physical Toll - MSK and Medical issues in Rowing</vt:lpstr>
      <vt:lpstr>skin</vt:lpstr>
      <vt:lpstr>Rowing Epi study  2009-2016</vt:lpstr>
      <vt:lpstr>Rowing Epi study  2009-2016</vt:lpstr>
      <vt:lpstr>Ribs</vt:lpstr>
      <vt:lpstr>Biomechanical Factors</vt:lpstr>
      <vt:lpstr>Nutrition / metabolic Factors</vt:lpstr>
      <vt:lpstr>PowerPoint Presentation</vt:lpstr>
      <vt:lpstr>SNACKS</vt:lpstr>
      <vt:lpstr>REDS</vt:lpstr>
      <vt:lpstr>REDS</vt:lpstr>
      <vt:lpstr>Chest wall  first aid</vt:lpstr>
      <vt:lpstr>Chest wall  first aid</vt:lpstr>
      <vt:lpstr>Chest wall  first aid</vt:lpstr>
      <vt:lpstr>imaging</vt:lpstr>
      <vt:lpstr>Return to rowing</vt:lpstr>
      <vt:lpstr>Thank you</vt:lpstr>
      <vt:lpstr>Challenges unique to deaf cricketers</vt:lpstr>
      <vt:lpstr>DEAF CRICKETER</vt:lpstr>
      <vt:lpstr>DIVERSITY AND INCLUSION</vt:lpstr>
      <vt:lpstr>ALL ABILITIES CRICKET:  national</vt:lpstr>
      <vt:lpstr>ALL ABILITIES CRICKET: international</vt:lpstr>
      <vt:lpstr>CHALLENGES (POSITIVE) UNIQIE TO DEAF CRICKETERS</vt:lpstr>
      <vt:lpstr>COMMUNICATION - OUT OF THE FIELD</vt:lpstr>
      <vt:lpstr>COMMUNICATION - ONTHE FIELD</vt:lpstr>
      <vt:lpstr>COMMUNICATION  </vt:lpstr>
      <vt:lpstr>Medical issues </vt:lpstr>
      <vt:lpstr>Musculoskeletal issues </vt:lpstr>
      <vt:lpstr>Psychological wellbeing </vt:lpstr>
      <vt:lpstr>Player safety</vt:lpstr>
      <vt:lpstr>PowerPoint Presentation</vt:lpstr>
      <vt:lpstr>cellular matrix and other knee injectables</vt:lpstr>
      <vt:lpstr>What is knee arthritis?</vt:lpstr>
      <vt:lpstr>What are the causes of symptoms?</vt:lpstr>
      <vt:lpstr>PowerPoint Presentation</vt:lpstr>
      <vt:lpstr>What options do we have for treatment?</vt:lpstr>
      <vt:lpstr>What if those things don’t work?</vt:lpstr>
      <vt:lpstr>PowerPoint Presentation</vt:lpstr>
      <vt:lpstr>corticosteroids</vt:lpstr>
      <vt:lpstr>PRP</vt:lpstr>
      <vt:lpstr>hyaluronans</vt:lpstr>
      <vt:lpstr>Combinations prp + ha (Cellular matrix)</vt:lpstr>
      <vt:lpstr>Summary</vt:lpstr>
      <vt:lpstr>Exceptional Performance Teams </vt:lpstr>
      <vt:lpstr>2032+ Final (vimeo.com)</vt:lpstr>
      <vt:lpstr>PowerPoint Presentation</vt:lpstr>
      <vt:lpstr>PowerPoint Presentation</vt:lpstr>
      <vt:lpstr>ONLINE ACCESS</vt:lpstr>
      <vt:lpstr>Event 2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</dc:title>
  <dc:creator>Zoe Diamantakis</dc:creator>
  <cp:lastModifiedBy>Zoe Diamantakis</cp:lastModifiedBy>
  <cp:revision>1</cp:revision>
  <dcterms:created xsi:type="dcterms:W3CDTF">2023-08-28T03:39:40Z</dcterms:created>
  <dcterms:modified xsi:type="dcterms:W3CDTF">2023-08-28T03:39:40Z</dcterms:modified>
</cp:coreProperties>
</file>